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0" r:id="rId3"/>
    <p:sldId id="301" r:id="rId4"/>
    <p:sldId id="294" r:id="rId5"/>
    <p:sldId id="302" r:id="rId6"/>
    <p:sldId id="295" r:id="rId7"/>
    <p:sldId id="308" r:id="rId8"/>
    <p:sldId id="303" r:id="rId9"/>
    <p:sldId id="304" r:id="rId10"/>
    <p:sldId id="305" r:id="rId11"/>
    <p:sldId id="309" r:id="rId12"/>
    <p:sldId id="314" r:id="rId13"/>
    <p:sldId id="306" r:id="rId14"/>
    <p:sldId id="313" r:id="rId15"/>
    <p:sldId id="310" r:id="rId16"/>
    <p:sldId id="307" r:id="rId17"/>
    <p:sldId id="315" r:id="rId18"/>
    <p:sldId id="311" r:id="rId19"/>
    <p:sldId id="316" r:id="rId20"/>
    <p:sldId id="318" r:id="rId21"/>
    <p:sldId id="319" r:id="rId22"/>
    <p:sldId id="320" r:id="rId23"/>
    <p:sldId id="317" r:id="rId24"/>
    <p:sldId id="321" r:id="rId25"/>
    <p:sldId id="296" r:id="rId26"/>
    <p:sldId id="297" r:id="rId27"/>
    <p:sldId id="323" r:id="rId28"/>
    <p:sldId id="298" r:id="rId29"/>
    <p:sldId id="300" r:id="rId30"/>
    <p:sldId id="326" r:id="rId31"/>
    <p:sldId id="324" r:id="rId32"/>
    <p:sldId id="327" r:id="rId33"/>
    <p:sldId id="299" r:id="rId34"/>
    <p:sldId id="328" r:id="rId35"/>
    <p:sldId id="329" r:id="rId36"/>
    <p:sldId id="325" r:id="rId37"/>
    <p:sldId id="332" r:id="rId38"/>
    <p:sldId id="281" r:id="rId39"/>
    <p:sldId id="292" r:id="rId40"/>
    <p:sldId id="289" r:id="rId41"/>
    <p:sldId id="290" r:id="rId42"/>
    <p:sldId id="29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ED27B-7992-4F33-86D9-D6001C27B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5DA460-AD15-446A-B302-52A3BC5C5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70777-C646-4EEF-B0C2-2B24D3A6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EE5C-94B4-4AB3-A38C-1D307D76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C5219B-E318-49EC-85D8-EB27C4D8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1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7753F-E1EB-4665-8C12-8C4F0141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3EC3C2-30D5-400A-B980-D44C2183E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AB779-3363-4BFC-889F-3BEF23F4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AE37B-5B33-4337-AA56-AE1F6F5A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5FE71-B268-4D8C-A35D-FC13AB89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EC8AD7-2C2F-44F5-AB72-C303D379F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4F06B-3F6A-4156-B802-EE8D5ABBE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38994-94FD-4258-9152-359E8973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78F7D-5433-425B-AB3A-865F1A6B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9BBA6-B90D-4FF6-9547-CDD84F6B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F07B3-913F-4E2C-88E1-60166CC9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D4673-7062-4F24-869D-B7CEFECA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16011-CE2F-4339-9F70-9686CF5D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63C8B-138E-4722-A536-0E3C4F34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7F37-1BA6-48B6-8B3C-10AD527B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1F603-0547-45AD-9347-59C5E31B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475D2-8509-4EC6-966B-EF1EED8C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7F391-75C5-42C8-A81E-3280E9F9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2421D-5BC7-4ABF-8C93-16D83EE3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51359-4F37-4C89-98A1-D29ECDF9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9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892F-0F3E-4CE0-B778-EFE7E0B4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140E8-350E-415B-A4A7-0927AA005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BD9AF-34DB-4389-9FFE-E3F8AA24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C2F09-65C7-4F45-AF76-B6DAA125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42C75A-F778-4213-A44E-B8AD440E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757072-6FF7-483A-9635-0BD6C4C6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6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35C5-800E-4160-9302-9756D893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9AD29-D232-4650-BF35-F22B2DBE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2BB0FD-8E73-4DCB-A42A-D377760CC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E03212-9627-4502-B94B-D4F6ABD9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83417E-3122-46FF-95E3-CFFEBB8A0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AB8A0C-25E8-42BA-B464-AB6ABFD9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FB4CF-2ABF-4A62-857C-5314C2E3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62D04D-BB0C-4646-9FE5-C7A061CC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E60A0-848C-4E90-8AA3-7241B3B2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2999A-4FAB-4F21-87BD-803320EB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5E6E6A-FFDE-4DA6-BD33-033F549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5CB8D-102E-4FA7-B785-BC7132A6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CAE2D8-5140-4B77-B9CD-E6892679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E62C50-F6C0-4579-85F9-D3C9E3C4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C63BB-82D9-4F87-B25C-C56D6873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8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5B686-7A04-4FBF-83E9-2D1D2F66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80F4D-3DCD-46BE-AEC3-3A5E9B045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4D041-641C-4EC7-854D-01274DFF8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52ED3-BEDD-4095-A446-DB34758A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34CBDA-F829-4B90-A80B-050CC9D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ABBBD-39D5-489A-BDF9-80F63CD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2C754-D90D-4A1A-80D1-0E6D50A9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B129DE-56D5-457B-8254-B5AB01AEC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08304-414E-4E5F-BCC8-5D0C0E392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7A00-B2D7-4527-8DFE-DEA16027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795D25-3181-47FD-BD15-65E74D64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97F2C-E9FE-4B4C-AF18-91A2DC06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6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E91646-18C6-4F17-AEA2-52A22C76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C13FD7-019F-45F6-A375-1F008F2B3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207AC-8367-4005-A48B-8E924E7CB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5B60-994D-47A6-ADCB-1185F59C9731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0DF63-0AE4-47CF-9388-BCF5AFEF1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F519D-3711-4A53-B2BB-A210EAFEE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45659-CC2D-4819-8C56-A77969DAA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DFE66-320F-49D3-BE51-CAF523DE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통합플랫폼 개선사항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E92C5-C9FA-483C-8857-B8F2ADF0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테스트 </a:t>
            </a:r>
            <a:r>
              <a:rPr lang="en-US" altLang="ko-KR" dirty="0"/>
              <a:t>: 2025-11-27</a:t>
            </a:r>
            <a:r>
              <a:rPr lang="ko-KR" altLang="en-US" dirty="0"/>
              <a:t>일</a:t>
            </a:r>
            <a:r>
              <a:rPr lang="en-US" altLang="ko-KR" dirty="0"/>
              <a:t>~28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 err="1"/>
              <a:t>채유진주임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차 테스트 </a:t>
            </a:r>
            <a:r>
              <a:rPr lang="en-US" altLang="ko-KR" b="1" dirty="0"/>
              <a:t>: 2025-11-28</a:t>
            </a:r>
            <a:r>
              <a:rPr lang="ko-KR" altLang="en-US" b="1" dirty="0"/>
              <a:t>일</a:t>
            </a:r>
            <a:r>
              <a:rPr lang="en-US" altLang="ko-KR" b="1" dirty="0"/>
              <a:t>~2025-12-1</a:t>
            </a:r>
            <a:r>
              <a:rPr lang="ko-KR" altLang="en-US" b="1" dirty="0"/>
              <a:t>일</a:t>
            </a:r>
            <a:r>
              <a:rPr lang="en-US" altLang="ko-KR" b="1" dirty="0"/>
              <a:t>, </a:t>
            </a:r>
            <a:r>
              <a:rPr lang="ko-KR" altLang="en-US" b="1" dirty="0" err="1"/>
              <a:t>채유진주임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사용자 화면 테스트</a:t>
            </a:r>
            <a:r>
              <a:rPr lang="en-US" altLang="ko-KR" dirty="0"/>
              <a:t>(</a:t>
            </a:r>
            <a:r>
              <a:rPr lang="ko-KR" altLang="en-US" dirty="0"/>
              <a:t>로그인 전 공통기능 위주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62548E-D80E-47E9-A246-4F7915A0927B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1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6118A-C7B3-4EFF-BFFB-EA7BAF16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 err="1"/>
              <a:t>판판사례</a:t>
            </a:r>
            <a:r>
              <a:rPr lang="ko-KR" altLang="en-US" dirty="0"/>
              <a:t> 상세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E0CC435-FF20-4290-A07E-5C2D7A7F9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01" y="1825625"/>
            <a:ext cx="7043997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39BD65-EA9B-483E-BD87-2F92556A3CF3}"/>
              </a:ext>
            </a:extLst>
          </p:cNvPr>
          <p:cNvSpPr/>
          <p:nvPr/>
        </p:nvSpPr>
        <p:spPr>
          <a:xfrm>
            <a:off x="5911971" y="3039353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홈페이지 하이퍼링크 연결</a:t>
            </a:r>
          </a:p>
        </p:txBody>
      </p:sp>
    </p:spTree>
    <p:extLst>
      <p:ext uri="{BB962C8B-B14F-4D97-AF65-F5344CB8AC3E}">
        <p14:creationId xmlns:p14="http://schemas.microsoft.com/office/powerpoint/2010/main" val="384938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쏠쏠판판</a:t>
            </a:r>
            <a:r>
              <a:rPr lang="ko-KR" altLang="en-US" dirty="0"/>
              <a:t> </a:t>
            </a:r>
            <a:r>
              <a:rPr lang="en-US" altLang="ko-KR" dirty="0"/>
              <a:t>&gt; 3.</a:t>
            </a:r>
            <a:r>
              <a:rPr lang="ko-KR" altLang="en-US" dirty="0" err="1"/>
              <a:t>판판미디어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5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18669-4BFC-4B70-92ED-BADD78DA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 err="1"/>
              <a:t>판판미디어</a:t>
            </a:r>
            <a:r>
              <a:rPr lang="ko-KR" altLang="en-US" dirty="0"/>
              <a:t> 목록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CBC713-D077-4929-8B3C-176F0BC8A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422" y="1825625"/>
            <a:ext cx="7387155" cy="435133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75F33FD-C21F-432D-BE15-C3E90D19D80F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35E92A-764F-4397-9735-7626356A8889}"/>
              </a:ext>
            </a:extLst>
          </p:cNvPr>
          <p:cNvSpPr/>
          <p:nvPr/>
        </p:nvSpPr>
        <p:spPr>
          <a:xfrm>
            <a:off x="4307457" y="6176963"/>
            <a:ext cx="4396595" cy="498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더보기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하단의 라인 </a:t>
            </a:r>
            <a:r>
              <a:rPr lang="ko-KR" altLang="en-US" dirty="0" err="1"/>
              <a:t>짤림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04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7A275-7712-4421-ADFC-F736ADC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 err="1"/>
              <a:t>판판미디어</a:t>
            </a:r>
            <a:r>
              <a:rPr lang="ko-KR" altLang="en-US" dirty="0"/>
              <a:t> 상세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292ECF-13FD-4AB8-B6EC-6A9C659DD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128" y="1825625"/>
            <a:ext cx="5007744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EA39B8-BD6C-4165-98DF-4B93A10CB81B}"/>
              </a:ext>
            </a:extLst>
          </p:cNvPr>
          <p:cNvSpPr/>
          <p:nvPr/>
        </p:nvSpPr>
        <p:spPr>
          <a:xfrm>
            <a:off x="4307457" y="5203387"/>
            <a:ext cx="4396595" cy="498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왼쪽이 </a:t>
            </a:r>
            <a:r>
              <a:rPr lang="ko-KR" altLang="en-US" dirty="0" err="1"/>
              <a:t>이전글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오른쪽이 </a:t>
            </a:r>
            <a:r>
              <a:rPr lang="ko-KR" altLang="en-US" dirty="0" err="1"/>
              <a:t>다음글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0110AD-F6A4-4929-9AF6-0B0EE3EED0F8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047CF-0352-4D72-A5F4-2D233EB4D405}"/>
              </a:ext>
            </a:extLst>
          </p:cNvPr>
          <p:cNvSpPr/>
          <p:nvPr/>
        </p:nvSpPr>
        <p:spPr>
          <a:xfrm>
            <a:off x="7927676" y="122131"/>
            <a:ext cx="4123425" cy="1548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가장 최근 글 들어가면</a:t>
            </a:r>
            <a:endParaRPr lang="en-US" altLang="ko-KR" dirty="0"/>
          </a:p>
          <a:p>
            <a:pPr algn="ctr"/>
            <a:r>
              <a:rPr lang="ko-KR" altLang="en-US" dirty="0" err="1"/>
              <a:t>다음글이</a:t>
            </a:r>
            <a:r>
              <a:rPr lang="ko-KR" altLang="en-US" dirty="0"/>
              <a:t> 왼쪽에 있음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오른쪽으로 변경 필요</a:t>
            </a:r>
          </a:p>
        </p:txBody>
      </p:sp>
    </p:spTree>
    <p:extLst>
      <p:ext uri="{BB962C8B-B14F-4D97-AF65-F5344CB8AC3E}">
        <p14:creationId xmlns:p14="http://schemas.microsoft.com/office/powerpoint/2010/main" val="328834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52E84F8-F3A6-4D39-B9E0-55EF9A5B4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965" y="1825625"/>
            <a:ext cx="7940070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569F1C-4B71-481A-895B-4A61CFF7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판판미디어</a:t>
            </a:r>
            <a:r>
              <a:rPr lang="ko-KR" altLang="en-US" dirty="0"/>
              <a:t> 상세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1D4334-FED9-4BF1-BB19-F87A3503CDFD}"/>
              </a:ext>
            </a:extLst>
          </p:cNvPr>
          <p:cNvSpPr/>
          <p:nvPr/>
        </p:nvSpPr>
        <p:spPr>
          <a:xfrm>
            <a:off x="8549195" y="182355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좌측 </a:t>
            </a:r>
            <a:r>
              <a:rPr lang="en-US" altLang="ko-KR" dirty="0"/>
              <a:t>LNB</a:t>
            </a:r>
            <a:r>
              <a:rPr lang="ko-KR" altLang="en-US" dirty="0"/>
              <a:t>가 틀림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상단 경로가 틀림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18309C-E4A2-45D2-86C4-0BCCB399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09" y="1825625"/>
            <a:ext cx="4948777" cy="38164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595AFE-D9A2-4AD1-8930-72A0796BD2B7}"/>
              </a:ext>
            </a:extLst>
          </p:cNvPr>
          <p:cNvCxnSpPr>
            <a:cxnSpLocks/>
          </p:cNvCxnSpPr>
          <p:nvPr/>
        </p:nvCxnSpPr>
        <p:spPr>
          <a:xfrm>
            <a:off x="5624423" y="2855343"/>
            <a:ext cx="323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26A807-307D-4923-ABF5-B3DAC9B2BCB3}"/>
              </a:ext>
            </a:extLst>
          </p:cNvPr>
          <p:cNvCxnSpPr>
            <a:cxnSpLocks/>
          </p:cNvCxnSpPr>
          <p:nvPr/>
        </p:nvCxnSpPr>
        <p:spPr>
          <a:xfrm>
            <a:off x="3614468" y="3918636"/>
            <a:ext cx="3562709" cy="82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C03209B-19BD-437B-BD05-B286DA2FC904}"/>
              </a:ext>
            </a:extLst>
          </p:cNvPr>
          <p:cNvCxnSpPr>
            <a:cxnSpLocks/>
          </p:cNvCxnSpPr>
          <p:nvPr/>
        </p:nvCxnSpPr>
        <p:spPr>
          <a:xfrm>
            <a:off x="3624532" y="3918636"/>
            <a:ext cx="3562709" cy="82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5D773E-070E-45BB-B423-C90D2A9CC075}"/>
              </a:ext>
            </a:extLst>
          </p:cNvPr>
          <p:cNvCxnSpPr>
            <a:cxnSpLocks/>
          </p:cNvCxnSpPr>
          <p:nvPr/>
        </p:nvCxnSpPr>
        <p:spPr>
          <a:xfrm>
            <a:off x="5105192" y="3237307"/>
            <a:ext cx="3562709" cy="82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10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쏠쏠판판</a:t>
            </a:r>
            <a:r>
              <a:rPr lang="ko-KR" altLang="en-US" dirty="0"/>
              <a:t> </a:t>
            </a:r>
            <a:r>
              <a:rPr lang="en-US" altLang="ko-KR" dirty="0"/>
              <a:t>&gt; 4.MRO</a:t>
            </a:r>
            <a:r>
              <a:rPr lang="ko-KR" altLang="en-US" dirty="0"/>
              <a:t>지원정보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85E9C-290A-4506-844F-C466EB98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납품업체 검색 </a:t>
            </a:r>
            <a:r>
              <a:rPr lang="ko-KR" altLang="en-US" dirty="0" err="1"/>
              <a:t>클릭시</a:t>
            </a:r>
            <a:r>
              <a:rPr lang="ko-KR" altLang="en-US" dirty="0"/>
              <a:t> 페이지 없음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F0D2C9-A992-4271-9639-2B0C5746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439" y="1945880"/>
            <a:ext cx="5133120" cy="2891637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F1A03327-7416-45F1-AFC8-845CB1F9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3804663"/>
            <a:ext cx="5585412" cy="237229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EC5F5B9-9878-4B4D-A952-B26A1E1C53CD}"/>
              </a:ext>
            </a:extLst>
          </p:cNvPr>
          <p:cNvCxnSpPr>
            <a:endCxn id="5" idx="1"/>
          </p:cNvCxnSpPr>
          <p:nvPr/>
        </p:nvCxnSpPr>
        <p:spPr>
          <a:xfrm>
            <a:off x="2087592" y="4011283"/>
            <a:ext cx="3545457" cy="979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DE5CD6-6A47-4E30-97D1-43F86C253E7F}"/>
              </a:ext>
            </a:extLst>
          </p:cNvPr>
          <p:cNvSpPr/>
          <p:nvPr/>
        </p:nvSpPr>
        <p:spPr>
          <a:xfrm>
            <a:off x="8223850" y="4133084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접속 불가</a:t>
            </a:r>
          </a:p>
        </p:txBody>
      </p:sp>
    </p:spTree>
    <p:extLst>
      <p:ext uri="{BB962C8B-B14F-4D97-AF65-F5344CB8AC3E}">
        <p14:creationId xmlns:p14="http://schemas.microsoft.com/office/powerpoint/2010/main" val="157868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AD129-95BF-444A-91CD-0DBD399C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4-2. </a:t>
            </a:r>
            <a:r>
              <a:rPr lang="ko-KR" altLang="en-US" sz="3600" dirty="0"/>
              <a:t>실태조사에서 다운로드 </a:t>
            </a:r>
            <a:r>
              <a:rPr lang="ko-KR" altLang="en-US" sz="3600" dirty="0" err="1"/>
              <a:t>클릭시</a:t>
            </a:r>
            <a:r>
              <a:rPr lang="ko-KR" altLang="en-US" sz="3600" dirty="0"/>
              <a:t> 페이지 없음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F32409-C710-4BBD-A44E-5788BEB7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843" y="1791119"/>
            <a:ext cx="7249220" cy="4351338"/>
          </a:xfrm>
          <a:prstGeom prst="rect">
            <a:avLst/>
          </a:prstGeom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7ABD0B70-1F8D-4B15-9312-7F045E6F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3804663"/>
            <a:ext cx="5585412" cy="237229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0238EB-5710-457A-A3E6-694CF0FC839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451230" y="4990813"/>
            <a:ext cx="1181819" cy="417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DAF266-068A-4CB2-AE52-E7A1AE014897}"/>
              </a:ext>
            </a:extLst>
          </p:cNvPr>
          <p:cNvSpPr/>
          <p:nvPr/>
        </p:nvSpPr>
        <p:spPr>
          <a:xfrm>
            <a:off x="8223850" y="4133084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접속 불가</a:t>
            </a:r>
          </a:p>
        </p:txBody>
      </p:sp>
    </p:spTree>
    <p:extLst>
      <p:ext uri="{BB962C8B-B14F-4D97-AF65-F5344CB8AC3E}">
        <p14:creationId xmlns:p14="http://schemas.microsoft.com/office/powerpoint/2010/main" val="622049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쏠쏠판판</a:t>
            </a:r>
            <a:r>
              <a:rPr lang="ko-KR" altLang="en-US" dirty="0"/>
              <a:t> </a:t>
            </a:r>
            <a:r>
              <a:rPr lang="en-US" altLang="ko-KR" dirty="0"/>
              <a:t>&gt; 5.</a:t>
            </a:r>
            <a:r>
              <a:rPr lang="ko-KR" altLang="en-US" dirty="0"/>
              <a:t>판판정보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6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C7B90-D11E-4FCD-BAB8-8A619F39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판판정보 </a:t>
            </a:r>
            <a:r>
              <a:rPr lang="en-US" altLang="ko-KR" dirty="0"/>
              <a:t>&gt; </a:t>
            </a:r>
            <a:r>
              <a:rPr lang="ko-KR" altLang="en-US" dirty="0"/>
              <a:t>중소기업 행사정보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B95CE4-C177-45C9-B0E6-9313288A3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033" y="1825625"/>
            <a:ext cx="9963933" cy="435133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AE76873-AC92-41AB-9A4B-B6B1B9F463D2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23BF1B-3FE6-4015-AC64-3AC6E1ED2522}"/>
              </a:ext>
            </a:extLst>
          </p:cNvPr>
          <p:cNvSpPr/>
          <p:nvPr/>
        </p:nvSpPr>
        <p:spPr>
          <a:xfrm>
            <a:off x="4307457" y="6176963"/>
            <a:ext cx="4396595" cy="498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더보기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하단의 라인 </a:t>
            </a:r>
            <a:r>
              <a:rPr lang="ko-KR" altLang="en-US" dirty="0" err="1"/>
              <a:t>짤림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32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쏠쏠판판</a:t>
            </a:r>
            <a:r>
              <a:rPr lang="ko-KR" altLang="en-US" dirty="0"/>
              <a:t> </a:t>
            </a:r>
            <a:r>
              <a:rPr lang="en-US" altLang="ko-KR" dirty="0"/>
              <a:t>&gt; 1.</a:t>
            </a:r>
            <a:r>
              <a:rPr lang="ko-KR" altLang="en-US" dirty="0"/>
              <a:t>공지사항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2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D287F-4306-4BA4-B999-4DC3F6D6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5-2. </a:t>
            </a:r>
            <a:r>
              <a:rPr lang="ko-KR" altLang="en-US" dirty="0">
                <a:highlight>
                  <a:srgbClr val="FFFF00"/>
                </a:highlight>
              </a:rPr>
              <a:t>정책자료</a:t>
            </a:r>
            <a:r>
              <a:rPr lang="en-US" altLang="ko-KR" dirty="0"/>
              <a:t> </a:t>
            </a:r>
            <a:r>
              <a:rPr lang="ko-KR" altLang="en-US" dirty="0"/>
              <a:t>상세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>
                <a:highlight>
                  <a:srgbClr val="FFFF00"/>
                </a:highlight>
              </a:rPr>
              <a:t>연구자료</a:t>
            </a:r>
            <a:r>
              <a:rPr lang="en-US" altLang="ko-KR" dirty="0"/>
              <a:t>, </a:t>
            </a:r>
            <a:r>
              <a:rPr lang="ko-KR" altLang="en-US" dirty="0">
                <a:highlight>
                  <a:srgbClr val="FFFF00"/>
                </a:highlight>
              </a:rPr>
              <a:t>동향자료 </a:t>
            </a:r>
            <a:r>
              <a:rPr lang="ko-KR" altLang="en-US" dirty="0"/>
              <a:t>쪽도 틀림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4D6677-8D78-4B2D-9B99-85F6829FD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0884"/>
            <a:ext cx="7498559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8E4D97-EE17-49AA-96E3-A9B022E50497}"/>
              </a:ext>
            </a:extLst>
          </p:cNvPr>
          <p:cNvSpPr/>
          <p:nvPr/>
        </p:nvSpPr>
        <p:spPr>
          <a:xfrm>
            <a:off x="8549195" y="182355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좌측 </a:t>
            </a:r>
            <a:r>
              <a:rPr lang="en-US" altLang="ko-KR" dirty="0"/>
              <a:t>LNB</a:t>
            </a:r>
            <a:r>
              <a:rPr lang="ko-KR" altLang="en-US" dirty="0"/>
              <a:t>가 틀림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상단 경로가 틀림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4BA15D-3E02-4E0A-9970-5663A814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15"/>
          <a:stretch/>
        </p:blipFill>
        <p:spPr>
          <a:xfrm>
            <a:off x="6196644" y="2205947"/>
            <a:ext cx="3394495" cy="465205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FB4CD1-F149-46A9-B1A0-FC10DEF722B3}"/>
              </a:ext>
            </a:extLst>
          </p:cNvPr>
          <p:cNvCxnSpPr>
            <a:cxnSpLocks/>
          </p:cNvCxnSpPr>
          <p:nvPr/>
        </p:nvCxnSpPr>
        <p:spPr>
          <a:xfrm>
            <a:off x="4209691" y="3327470"/>
            <a:ext cx="30710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73B4E6-9BD6-4EE0-A9F7-ACBE8C99EFB6}"/>
              </a:ext>
            </a:extLst>
          </p:cNvPr>
          <p:cNvCxnSpPr>
            <a:cxnSpLocks/>
          </p:cNvCxnSpPr>
          <p:nvPr/>
        </p:nvCxnSpPr>
        <p:spPr>
          <a:xfrm>
            <a:off x="2209800" y="4390763"/>
            <a:ext cx="37855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0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C176C-758D-4FFF-87DA-C578CAFD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5-3. </a:t>
            </a:r>
            <a:r>
              <a:rPr lang="ko-KR" altLang="en-US" dirty="0">
                <a:highlight>
                  <a:srgbClr val="FFFF00"/>
                </a:highlight>
              </a:rPr>
              <a:t>정책자료</a:t>
            </a:r>
            <a:r>
              <a:rPr lang="ko-KR" altLang="en-US" dirty="0"/>
              <a:t> 상세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>
                <a:highlight>
                  <a:srgbClr val="FFFF00"/>
                </a:highlight>
              </a:rPr>
              <a:t>연구자료</a:t>
            </a:r>
            <a:r>
              <a:rPr lang="en-US" altLang="ko-KR" dirty="0"/>
              <a:t>, </a:t>
            </a:r>
            <a:r>
              <a:rPr lang="ko-KR" altLang="en-US" dirty="0">
                <a:highlight>
                  <a:srgbClr val="FFFF00"/>
                </a:highlight>
              </a:rPr>
              <a:t>동향자료</a:t>
            </a:r>
            <a:r>
              <a:rPr lang="ko-KR" altLang="en-US" dirty="0"/>
              <a:t> 쪽도 수정 필요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A655BF-0733-47AE-80AD-FD6E69B9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57" y="1825625"/>
            <a:ext cx="7240485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75DB79-1AB9-4234-8977-E23A14BFEDB8}"/>
              </a:ext>
            </a:extLst>
          </p:cNvPr>
          <p:cNvSpPr/>
          <p:nvPr/>
        </p:nvSpPr>
        <p:spPr>
          <a:xfrm>
            <a:off x="4264325" y="5813226"/>
            <a:ext cx="4396595" cy="498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왼쪽이 </a:t>
            </a:r>
            <a:r>
              <a:rPr lang="ko-KR" altLang="en-US" dirty="0" err="1"/>
              <a:t>이전글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오른쪽이 </a:t>
            </a:r>
            <a:r>
              <a:rPr lang="ko-KR" altLang="en-US" dirty="0" err="1"/>
              <a:t>다음글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DE03553-B88D-4FFE-872E-768C8976EAFC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9E992A-B116-420E-8630-9EF8331BAE23}"/>
              </a:ext>
            </a:extLst>
          </p:cNvPr>
          <p:cNvSpPr/>
          <p:nvPr/>
        </p:nvSpPr>
        <p:spPr>
          <a:xfrm>
            <a:off x="7875918" y="2339120"/>
            <a:ext cx="4123425" cy="1548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가장 최근 글 들어가면</a:t>
            </a:r>
            <a:endParaRPr lang="en-US" altLang="ko-KR" dirty="0"/>
          </a:p>
          <a:p>
            <a:pPr algn="ctr"/>
            <a:r>
              <a:rPr lang="ko-KR" altLang="en-US" dirty="0" err="1"/>
              <a:t>다음글이</a:t>
            </a:r>
            <a:r>
              <a:rPr lang="ko-KR" altLang="en-US" dirty="0"/>
              <a:t> 왼쪽에 있음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오른쪽으로 변경 필요</a:t>
            </a:r>
          </a:p>
        </p:txBody>
      </p:sp>
    </p:spTree>
    <p:extLst>
      <p:ext uri="{BB962C8B-B14F-4D97-AF65-F5344CB8AC3E}">
        <p14:creationId xmlns:p14="http://schemas.microsoft.com/office/powerpoint/2010/main" val="424228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1E15E-29B6-457E-9961-D8D37EF4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5-4. </a:t>
            </a:r>
            <a:r>
              <a:rPr lang="ko-KR" altLang="en-US" dirty="0">
                <a:highlight>
                  <a:srgbClr val="FFFF00"/>
                </a:highlight>
              </a:rPr>
              <a:t>정책자료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공유하기 기능 확인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>
                <a:highlight>
                  <a:srgbClr val="FFFF00"/>
                </a:highlight>
              </a:rPr>
              <a:t>연구자료</a:t>
            </a:r>
            <a:r>
              <a:rPr lang="en-US" altLang="ko-KR" dirty="0"/>
              <a:t>, </a:t>
            </a:r>
            <a:r>
              <a:rPr lang="ko-KR" altLang="en-US" dirty="0">
                <a:highlight>
                  <a:srgbClr val="FFFF00"/>
                </a:highlight>
              </a:rPr>
              <a:t>동향자료</a:t>
            </a:r>
            <a:r>
              <a:rPr lang="ko-KR" altLang="en-US" dirty="0"/>
              <a:t> 쪽도 수정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13812-2175-41C2-8DA6-E89AF6B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09" y="1690688"/>
            <a:ext cx="4190192" cy="126749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011A448-4DE8-413F-B62B-89AE35126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657" y="2270726"/>
            <a:ext cx="7110609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E6F984-938C-4515-A36C-ACDE7250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648" y="2809536"/>
            <a:ext cx="1596337" cy="23653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FB526B-E423-4FB5-9200-D1F4E17E0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872" y="2809537"/>
            <a:ext cx="2237531" cy="23717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09E866-86F0-48C5-8778-5485049D7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460" y="5855120"/>
            <a:ext cx="4161380" cy="7669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23DF3-483D-4797-9119-3794C4DEA601}"/>
              </a:ext>
            </a:extLst>
          </p:cNvPr>
          <p:cNvSpPr/>
          <p:nvPr/>
        </p:nvSpPr>
        <p:spPr>
          <a:xfrm>
            <a:off x="9699381" y="2134816"/>
            <a:ext cx="2159635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 err="1"/>
              <a:t>페북</a:t>
            </a:r>
            <a:r>
              <a:rPr lang="ko-KR" altLang="en-US" dirty="0"/>
              <a:t> 공유 안됨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83B90-7336-41AD-95CC-562A483C4756}"/>
              </a:ext>
            </a:extLst>
          </p:cNvPr>
          <p:cNvSpPr/>
          <p:nvPr/>
        </p:nvSpPr>
        <p:spPr>
          <a:xfrm>
            <a:off x="7546458" y="4786298"/>
            <a:ext cx="2159635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카카오톡 </a:t>
            </a:r>
            <a:endParaRPr lang="en-US" altLang="ko-KR" dirty="0"/>
          </a:p>
          <a:p>
            <a:pPr algn="ctr"/>
            <a:r>
              <a:rPr lang="ko-KR" altLang="en-US" dirty="0"/>
              <a:t>공유 안됨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432984-36FB-4901-A72F-19F56965C477}"/>
              </a:ext>
            </a:extLst>
          </p:cNvPr>
          <p:cNvSpPr/>
          <p:nvPr/>
        </p:nvSpPr>
        <p:spPr>
          <a:xfrm>
            <a:off x="9884150" y="4785383"/>
            <a:ext cx="2159635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 dirty="0"/>
              <a:t>카카오 스토리 </a:t>
            </a:r>
            <a:endParaRPr lang="en-US" altLang="ko-KR" dirty="0"/>
          </a:p>
          <a:p>
            <a:pPr algn="ctr"/>
            <a:r>
              <a:rPr lang="ko-KR" altLang="en-US" dirty="0"/>
              <a:t>공유 안됨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625F39-23AA-4921-A996-E100095A4F4F}"/>
              </a:ext>
            </a:extLst>
          </p:cNvPr>
          <p:cNvSpPr/>
          <p:nvPr/>
        </p:nvSpPr>
        <p:spPr>
          <a:xfrm>
            <a:off x="8441506" y="6273548"/>
            <a:ext cx="3417510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복사된</a:t>
            </a:r>
            <a:r>
              <a:rPr lang="en-US" altLang="ko-KR" dirty="0"/>
              <a:t>URL </a:t>
            </a:r>
            <a:r>
              <a:rPr lang="ko-KR" altLang="en-US" dirty="0"/>
              <a:t>이상함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앞에 도메인 붙여야 함</a:t>
            </a:r>
          </a:p>
        </p:txBody>
      </p:sp>
    </p:spTree>
    <p:extLst>
      <p:ext uri="{BB962C8B-B14F-4D97-AF65-F5344CB8AC3E}">
        <p14:creationId xmlns:p14="http://schemas.microsoft.com/office/powerpoint/2010/main" val="2010802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5FBC-6AE2-46AD-A282-D9FCAD27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5-5. (</a:t>
            </a:r>
            <a:r>
              <a:rPr lang="ko-KR" altLang="en-US" sz="4000" dirty="0"/>
              <a:t>공통</a:t>
            </a:r>
            <a:r>
              <a:rPr lang="en-US" altLang="ko-KR" sz="4000" dirty="0"/>
              <a:t>) </a:t>
            </a:r>
            <a:r>
              <a:rPr lang="ko-KR" altLang="en-US" sz="4000" dirty="0"/>
              <a:t>판판정보 </a:t>
            </a:r>
            <a:r>
              <a:rPr lang="en-US" altLang="ko-KR" sz="4000" dirty="0"/>
              <a:t>&gt; </a:t>
            </a:r>
            <a:r>
              <a:rPr lang="ko-KR" altLang="en-US" sz="4000" dirty="0"/>
              <a:t>여백 사이즈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EF71A9C-4B4E-416C-B321-90B13100B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62" y="2028825"/>
            <a:ext cx="2514600" cy="2800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D04C0D-B3AB-48B6-9A1E-3C3143761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53" y="5504278"/>
            <a:ext cx="4859547" cy="120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89DFDC-097A-4CF6-92B9-14AE9839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7" y="1313085"/>
            <a:ext cx="6009467" cy="1540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632BE4-CDA6-4F0D-A522-62AD84A92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955" y="2690691"/>
            <a:ext cx="5533995" cy="1325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5CFF6-E7D0-4592-9534-194131AB5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250" y="4004530"/>
            <a:ext cx="6454459" cy="11383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43A703-D642-4451-BBEA-73E1B762B0E9}"/>
              </a:ext>
            </a:extLst>
          </p:cNvPr>
          <p:cNvSpPr/>
          <p:nvPr/>
        </p:nvSpPr>
        <p:spPr>
          <a:xfrm>
            <a:off x="7478021" y="1764819"/>
            <a:ext cx="4396595" cy="1138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검색조건과 검색결과 사이에</a:t>
            </a:r>
            <a:endParaRPr lang="en-US" altLang="ko-KR" dirty="0"/>
          </a:p>
          <a:p>
            <a:pPr algn="ctr"/>
            <a:r>
              <a:rPr lang="ko-KR" altLang="en-US" dirty="0"/>
              <a:t>여백 두기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정책자료</a:t>
            </a:r>
            <a:r>
              <a:rPr lang="en-US" altLang="ko-KR" dirty="0"/>
              <a:t>, </a:t>
            </a:r>
            <a:r>
              <a:rPr lang="ko-KR" altLang="en-US" dirty="0"/>
              <a:t>연구자료</a:t>
            </a:r>
            <a:r>
              <a:rPr lang="en-US" altLang="ko-KR" dirty="0"/>
              <a:t>, </a:t>
            </a:r>
            <a:r>
              <a:rPr lang="ko-KR" altLang="en-US" dirty="0"/>
              <a:t>동향통계자료</a:t>
            </a:r>
            <a:r>
              <a:rPr lang="en-US" altLang="ko-KR" dirty="0"/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D6B134C-274D-4A8E-A1F7-CCC0155BBC65}"/>
              </a:ext>
            </a:extLst>
          </p:cNvPr>
          <p:cNvSpPr/>
          <p:nvPr/>
        </p:nvSpPr>
        <p:spPr>
          <a:xfrm>
            <a:off x="8202700" y="5986929"/>
            <a:ext cx="750499" cy="630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24D0E2-10C1-42E0-AC41-E1A381793D76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77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5F2EE-246A-4016-A2FD-E0CD6C0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5-6. </a:t>
            </a:r>
            <a:r>
              <a:rPr lang="ko-KR" altLang="en-US" dirty="0"/>
              <a:t>동향 통계자료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C55D09-6380-420E-9174-8A0FEAC92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166" y="1825625"/>
            <a:ext cx="7491668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D2E894-2DD0-4EEC-8681-38471B284896}"/>
              </a:ext>
            </a:extLst>
          </p:cNvPr>
          <p:cNvSpPr/>
          <p:nvPr/>
        </p:nvSpPr>
        <p:spPr>
          <a:xfrm>
            <a:off x="7643536" y="111837"/>
            <a:ext cx="4396595" cy="1138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첨부파일의 파일명 안보임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991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판판센터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91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4E820F8-4A6A-4606-934B-B57A303C7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6973"/>
            <a:ext cx="10515600" cy="28686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B808FE-8D35-4CE0-954D-D5610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판판센터</a:t>
            </a:r>
            <a:r>
              <a:rPr lang="ko-KR" altLang="en-US" dirty="0"/>
              <a:t> </a:t>
            </a:r>
            <a:r>
              <a:rPr lang="en-US" altLang="ko-KR" dirty="0"/>
              <a:t>&gt; 1. </a:t>
            </a:r>
            <a:r>
              <a:rPr lang="ko-KR" altLang="en-US" dirty="0" err="1"/>
              <a:t>소담인프라</a:t>
            </a:r>
            <a:r>
              <a:rPr lang="ko-KR" altLang="en-US" dirty="0"/>
              <a:t>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4109BF-DC65-4570-962A-D3FB67E8048D}"/>
              </a:ext>
            </a:extLst>
          </p:cNvPr>
          <p:cNvSpPr/>
          <p:nvPr/>
        </p:nvSpPr>
        <p:spPr>
          <a:xfrm>
            <a:off x="571500" y="2028831"/>
            <a:ext cx="3929339" cy="78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콘텐츠 제목 좌측 상단에 가려짐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523C6-1752-4F8E-84C3-9519853D0199}"/>
              </a:ext>
            </a:extLst>
          </p:cNvPr>
          <p:cNvSpPr/>
          <p:nvPr/>
        </p:nvSpPr>
        <p:spPr>
          <a:xfrm>
            <a:off x="5219700" y="5192713"/>
            <a:ext cx="4667250" cy="78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제목이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2</a:t>
            </a:r>
            <a:r>
              <a:rPr lang="ko-KR" altLang="en-US" dirty="0"/>
              <a:t>줄에 따라 이미지 높이 다름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1DC461-8A54-41AD-B9C9-814FF14EE2C2}"/>
              </a:ext>
            </a:extLst>
          </p:cNvPr>
          <p:cNvSpPr/>
          <p:nvPr/>
        </p:nvSpPr>
        <p:spPr>
          <a:xfrm>
            <a:off x="7193281" y="4733925"/>
            <a:ext cx="45719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0BFE8D-745D-42B5-A3CC-FB9ABBCB131B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8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DCC69-FE58-4861-9A79-69C2DAC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판판센터</a:t>
            </a:r>
            <a:r>
              <a:rPr lang="ko-KR" altLang="en-US" dirty="0"/>
              <a:t> </a:t>
            </a:r>
            <a:r>
              <a:rPr lang="en-US" altLang="ko-KR" dirty="0"/>
              <a:t>&gt; 1. </a:t>
            </a:r>
            <a:r>
              <a:rPr lang="ko-KR" altLang="en-US" dirty="0" err="1"/>
              <a:t>소담인프라</a:t>
            </a:r>
            <a:r>
              <a:rPr lang="ko-KR" altLang="en-US" dirty="0"/>
              <a:t> 소개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8AAE2F-17FE-4AC6-AA9A-F0E56ECCD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364"/>
          <a:stretch/>
        </p:blipFill>
        <p:spPr>
          <a:xfrm>
            <a:off x="838200" y="4781549"/>
            <a:ext cx="10515600" cy="10458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649F32-D808-4764-9880-A489A102F746}"/>
              </a:ext>
            </a:extLst>
          </p:cNvPr>
          <p:cNvSpPr/>
          <p:nvPr/>
        </p:nvSpPr>
        <p:spPr>
          <a:xfrm>
            <a:off x="3762375" y="5711831"/>
            <a:ext cx="4667250" cy="78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지원사업 </a:t>
            </a:r>
            <a:r>
              <a:rPr lang="ko-KR" altLang="en-US" dirty="0" err="1"/>
              <a:t>더보기</a:t>
            </a:r>
            <a:r>
              <a:rPr lang="ko-KR" altLang="en-US" dirty="0"/>
              <a:t> 버튼 아래 라인이</a:t>
            </a:r>
            <a:endParaRPr lang="en-US" altLang="ko-KR" dirty="0"/>
          </a:p>
          <a:p>
            <a:pPr algn="ctr"/>
            <a:r>
              <a:rPr lang="ko-KR" altLang="en-US" dirty="0"/>
              <a:t>겹쳐서 가려짐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ADC191-28F3-4437-9C2B-607876E74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49447" r="-10000" b="-2933"/>
          <a:stretch/>
        </p:blipFill>
        <p:spPr>
          <a:xfrm>
            <a:off x="971550" y="2433253"/>
            <a:ext cx="12192000" cy="24845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55A02F-7B8E-4E07-A453-794DF2DCD87D}"/>
              </a:ext>
            </a:extLst>
          </p:cNvPr>
          <p:cNvSpPr/>
          <p:nvPr/>
        </p:nvSpPr>
        <p:spPr>
          <a:xfrm>
            <a:off x="723900" y="1911356"/>
            <a:ext cx="4667250" cy="78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지원사업 </a:t>
            </a:r>
            <a:r>
              <a:rPr lang="ko-KR" altLang="en-US" dirty="0" err="1"/>
              <a:t>클릭시</a:t>
            </a:r>
            <a:r>
              <a:rPr lang="ko-KR" altLang="en-US" dirty="0"/>
              <a:t> 두줄로 </a:t>
            </a:r>
            <a:r>
              <a:rPr lang="ko-KR" altLang="en-US" dirty="0" err="1"/>
              <a:t>보여짐</a:t>
            </a:r>
            <a:endParaRPr lang="en-US" altLang="ko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E9FCCB-776A-4B29-A9F5-3AEBF5868714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19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808FE-8D35-4CE0-954D-D5610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소담 인프라 지역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340DDD-0107-40F3-B74C-2332BC6AB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264" y="1825625"/>
            <a:ext cx="7083471" cy="4351338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D33E3F-E914-40A9-A3FC-2EFDF1B2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72" y="1690688"/>
            <a:ext cx="1824703" cy="44143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1A1169-5EEA-476E-9BB5-300D186949ED}"/>
              </a:ext>
            </a:extLst>
          </p:cNvPr>
          <p:cNvCxnSpPr/>
          <p:nvPr/>
        </p:nvCxnSpPr>
        <p:spPr>
          <a:xfrm>
            <a:off x="1323975" y="4552950"/>
            <a:ext cx="12302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A35D7E-ECB4-4705-BC9B-3DA1A6328F77}"/>
              </a:ext>
            </a:extLst>
          </p:cNvPr>
          <p:cNvSpPr/>
          <p:nvPr/>
        </p:nvSpPr>
        <p:spPr>
          <a:xfrm>
            <a:off x="4634154" y="2353325"/>
            <a:ext cx="4881322" cy="12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소담스퀘어 안내페이지에서</a:t>
            </a:r>
            <a:br>
              <a:rPr lang="en-US" altLang="ko-KR" dirty="0"/>
            </a:br>
            <a:r>
              <a:rPr lang="ko-KR" altLang="en-US" dirty="0"/>
              <a:t>소담스퀘어 콘텐츠 이미지 </a:t>
            </a:r>
            <a:r>
              <a:rPr lang="ko-KR" altLang="en-US" dirty="0" err="1"/>
              <a:t>짤림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3773B4-F0EE-4E6B-928A-619F4501D2EC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A1079B2B-CFB7-4DD1-9BFA-48A63268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3" t="66181" r="11274" b="4164"/>
          <a:stretch/>
        </p:blipFill>
        <p:spPr>
          <a:xfrm>
            <a:off x="3125531" y="4003852"/>
            <a:ext cx="8702726" cy="21731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603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판판센터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라이브 스튜디오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3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DD99D-A2A0-4339-901D-181C4A85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공지사항 </a:t>
            </a:r>
            <a:r>
              <a:rPr lang="ko-KR" altLang="en-US" dirty="0" err="1"/>
              <a:t>컬럼명</a:t>
            </a:r>
            <a:r>
              <a:rPr lang="ko-KR" altLang="en-US" dirty="0"/>
              <a:t>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70D244-0B03-4613-BF79-1D1BAD2B8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63" y="1772359"/>
            <a:ext cx="7143009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0C878-7EE5-43B3-A188-ED2BE18A93FA}"/>
              </a:ext>
            </a:extLst>
          </p:cNvPr>
          <p:cNvSpPr/>
          <p:nvPr/>
        </p:nvSpPr>
        <p:spPr>
          <a:xfrm>
            <a:off x="8557822" y="1414724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테이블 </a:t>
            </a:r>
            <a:r>
              <a:rPr lang="ko-KR" altLang="en-US" dirty="0" err="1"/>
              <a:t>컬럼명</a:t>
            </a:r>
            <a:r>
              <a:rPr lang="ko-KR" altLang="en-US" dirty="0"/>
              <a:t> 추가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algn="ctr"/>
            <a:r>
              <a:rPr lang="ko-KR" altLang="en-US" dirty="0"/>
              <a:t>구분 </a:t>
            </a:r>
            <a:r>
              <a:rPr lang="en-US" altLang="ko-KR" dirty="0"/>
              <a:t>| </a:t>
            </a:r>
            <a:r>
              <a:rPr lang="ko-KR" altLang="en-US" dirty="0"/>
              <a:t>제목</a:t>
            </a:r>
            <a:r>
              <a:rPr lang="en-US" altLang="ko-KR" dirty="0"/>
              <a:t> | </a:t>
            </a:r>
            <a:r>
              <a:rPr lang="ko-KR" altLang="en-US" dirty="0"/>
              <a:t>작성일 </a:t>
            </a:r>
            <a:r>
              <a:rPr lang="en-US" altLang="ko-KR" dirty="0"/>
              <a:t>| </a:t>
            </a:r>
            <a:r>
              <a:rPr lang="ko-KR" altLang="en-US" dirty="0"/>
              <a:t>조회수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791959-9E3D-4B31-A83F-A6E1A1D1041A}"/>
              </a:ext>
            </a:extLst>
          </p:cNvPr>
          <p:cNvSpPr/>
          <p:nvPr/>
        </p:nvSpPr>
        <p:spPr>
          <a:xfrm>
            <a:off x="8557822" y="2458336"/>
            <a:ext cx="3562709" cy="182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작성일 형식변경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기존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</a:p>
          <a:p>
            <a:pPr algn="ctr"/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222330-3AF9-4D69-B056-0334B278D7D8}"/>
              </a:ext>
            </a:extLst>
          </p:cNvPr>
          <p:cNvCxnSpPr/>
          <p:nvPr/>
        </p:nvCxnSpPr>
        <p:spPr>
          <a:xfrm flipV="1">
            <a:off x="2902998" y="1997476"/>
            <a:ext cx="612559" cy="781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CD1399-9276-493A-840F-1A759833CDD9}"/>
              </a:ext>
            </a:extLst>
          </p:cNvPr>
          <p:cNvSpPr/>
          <p:nvPr/>
        </p:nvSpPr>
        <p:spPr>
          <a:xfrm>
            <a:off x="8557821" y="365125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경로 수정</a:t>
            </a:r>
            <a:endParaRPr lang="en-US" altLang="ko-KR" dirty="0"/>
          </a:p>
          <a:p>
            <a:pPr algn="ctr"/>
            <a:r>
              <a:rPr lang="ko-KR" altLang="en-US" dirty="0"/>
              <a:t>기존</a:t>
            </a:r>
            <a:r>
              <a:rPr lang="en-US" altLang="ko-KR" dirty="0"/>
              <a:t>: </a:t>
            </a:r>
            <a:r>
              <a:rPr lang="ko-KR" altLang="en-US" dirty="0" err="1"/>
              <a:t>쏠쏠한판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ko-KR" altLang="en-US" dirty="0" err="1"/>
              <a:t>쏠쏠판판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C95A05-75D8-4A73-86F3-59B8000C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57" y="1575370"/>
            <a:ext cx="4760305" cy="9963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901C1-F27C-48B0-BDCA-CF2DCD079CF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07434" y="1895695"/>
            <a:ext cx="5150388" cy="2132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E04931-0419-44C9-A944-96E1583F8592}"/>
              </a:ext>
            </a:extLst>
          </p:cNvPr>
          <p:cNvCxnSpPr>
            <a:cxnSpLocks/>
          </p:cNvCxnSpPr>
          <p:nvPr/>
        </p:nvCxnSpPr>
        <p:spPr>
          <a:xfrm flipV="1">
            <a:off x="6788989" y="2776720"/>
            <a:ext cx="2145520" cy="1509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0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48DCE-62AC-433B-AFEA-7828D231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라이브스튜디오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C421AE6-4C65-4ACD-98B0-A075FACC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616" y="1825625"/>
            <a:ext cx="7184767" cy="4351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CBBFAB-F919-4D38-B302-FD303DA9D9C9}"/>
              </a:ext>
            </a:extLst>
          </p:cNvPr>
          <p:cNvSpPr/>
          <p:nvPr/>
        </p:nvSpPr>
        <p:spPr>
          <a:xfrm>
            <a:off x="-1" y="3823373"/>
            <a:ext cx="5681420" cy="123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라이브스튜디오 현황에 </a:t>
            </a:r>
            <a:endParaRPr lang="en-US" altLang="ko-KR" dirty="0"/>
          </a:p>
          <a:p>
            <a:pPr algn="ctr"/>
            <a:r>
              <a:rPr lang="ko-KR" altLang="en-US" dirty="0"/>
              <a:t>홈페이지로 넘어가는 링크 추가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B8EACB-F307-4BE6-884B-885967B47C66}"/>
              </a:ext>
            </a:extLst>
          </p:cNvPr>
          <p:cNvCxnSpPr/>
          <p:nvPr/>
        </p:nvCxnSpPr>
        <p:spPr>
          <a:xfrm>
            <a:off x="5681419" y="4328568"/>
            <a:ext cx="1524000" cy="876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77AC24-D605-482D-B905-AE51A2120CF2}"/>
              </a:ext>
            </a:extLst>
          </p:cNvPr>
          <p:cNvSpPr/>
          <p:nvPr/>
        </p:nvSpPr>
        <p:spPr>
          <a:xfrm>
            <a:off x="0" y="2515099"/>
            <a:ext cx="5681421" cy="123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거점 전용 홈페이지에서 상세 확인 가능하다고 하는데 홈페이지로 넘어가는 링크가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14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B5EC-9771-4808-9BD2-AD8DADFC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라이브스튜디오 예약자 리뷰 기능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6CBBB2-CCB8-4172-89EA-025C04F95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3109"/>
            <a:ext cx="10515600" cy="32679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0A8B94-FBCF-4576-AE5A-98397F441EEA}"/>
              </a:ext>
            </a:extLst>
          </p:cNvPr>
          <p:cNvSpPr/>
          <p:nvPr/>
        </p:nvSpPr>
        <p:spPr>
          <a:xfrm>
            <a:off x="4996104" y="2067424"/>
            <a:ext cx="4881322" cy="123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시설선택 안됨</a:t>
            </a:r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 err="1"/>
              <a:t>별점선택</a:t>
            </a:r>
            <a:r>
              <a:rPr lang="ko-KR" altLang="en-US" dirty="0"/>
              <a:t> 안됨</a:t>
            </a:r>
            <a:endParaRPr lang="en-US" altLang="ko-KR" dirty="0"/>
          </a:p>
          <a:p>
            <a:pPr algn="ctr"/>
            <a:r>
              <a:rPr lang="en-US" altLang="ko-KR" dirty="0"/>
              <a:t>3. </a:t>
            </a:r>
            <a:r>
              <a:rPr lang="ko-KR" altLang="en-US" dirty="0"/>
              <a:t>확인버튼 </a:t>
            </a:r>
            <a:r>
              <a:rPr lang="ko-KR" altLang="en-US" dirty="0" err="1"/>
              <a:t>반응없음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94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판판센터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판판소싱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71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808FE-8D35-4CE0-954D-D5610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 err="1"/>
              <a:t>판판소싱</a:t>
            </a:r>
            <a:r>
              <a:rPr lang="ko-KR" altLang="en-US" dirty="0"/>
              <a:t> 공고 상세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ACAA3F-3E5A-46D5-9524-EFD633806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777" y="1758950"/>
            <a:ext cx="7067097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D7F878-26CA-4836-B240-2F491D9D0F3A}"/>
              </a:ext>
            </a:extLst>
          </p:cNvPr>
          <p:cNvSpPr/>
          <p:nvPr/>
        </p:nvSpPr>
        <p:spPr>
          <a:xfrm>
            <a:off x="8549195" y="182355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좌측 </a:t>
            </a:r>
            <a:r>
              <a:rPr lang="en-US" altLang="ko-KR" dirty="0"/>
              <a:t>LNB </a:t>
            </a:r>
            <a:r>
              <a:rPr lang="ko-KR" altLang="en-US" dirty="0"/>
              <a:t>사라짐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5B976-A72C-4173-A37D-DAA7238E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17" y="1327066"/>
            <a:ext cx="2176464" cy="47094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0366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443DF-FF70-40C0-930E-AB41508B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판판소싱</a:t>
            </a:r>
            <a:r>
              <a:rPr lang="ko-KR" altLang="en-US" dirty="0"/>
              <a:t> 공고 상세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16653C4-34DB-4AFD-9C3E-0C7B12460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899" y="1825625"/>
            <a:ext cx="6550201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B3805C-C94D-43D4-A4FD-A98A571A29FA}"/>
              </a:ext>
            </a:extLst>
          </p:cNvPr>
          <p:cNvSpPr/>
          <p:nvPr/>
        </p:nvSpPr>
        <p:spPr>
          <a:xfrm>
            <a:off x="8629291" y="144255"/>
            <a:ext cx="3562709" cy="5084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모집기간</a:t>
            </a:r>
            <a:endParaRPr lang="en-US" altLang="ko-KR" dirty="0"/>
          </a:p>
          <a:p>
            <a:pPr algn="ctr"/>
            <a:r>
              <a:rPr lang="ko-KR" altLang="en-US" dirty="0"/>
              <a:t>모집목적</a:t>
            </a:r>
            <a:endParaRPr lang="en-US" altLang="ko-KR" dirty="0"/>
          </a:p>
          <a:p>
            <a:pPr algn="ctr"/>
            <a:r>
              <a:rPr lang="ko-KR" altLang="en-US" dirty="0" err="1"/>
              <a:t>유통사</a:t>
            </a:r>
            <a:endParaRPr lang="en-US" altLang="ko-KR" dirty="0"/>
          </a:p>
          <a:p>
            <a:pPr algn="ctr"/>
            <a:r>
              <a:rPr lang="ko-KR" altLang="en-US" dirty="0"/>
              <a:t>진행절차</a:t>
            </a:r>
            <a:endParaRPr lang="en-US" altLang="ko-KR" dirty="0"/>
          </a:p>
          <a:p>
            <a:pPr algn="ctr"/>
            <a:r>
              <a:rPr lang="ko-KR" altLang="en-US" dirty="0" err="1"/>
              <a:t>모집카테고리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각각 높이가 다름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입점</a:t>
            </a:r>
            <a:r>
              <a:rPr lang="en-US" altLang="ko-KR" dirty="0"/>
              <a:t>URL</a:t>
            </a:r>
          </a:p>
          <a:p>
            <a:pPr algn="ctr"/>
            <a:r>
              <a:rPr lang="ko-KR" altLang="en-US" dirty="0"/>
              <a:t>모집대상</a:t>
            </a:r>
            <a:endParaRPr lang="en-US" altLang="ko-KR" dirty="0"/>
          </a:p>
          <a:p>
            <a:pPr algn="ctr"/>
            <a:r>
              <a:rPr lang="ko-KR" altLang="en-US" dirty="0"/>
              <a:t>담당자</a:t>
            </a:r>
            <a:r>
              <a:rPr lang="en-US" altLang="ko-KR" dirty="0"/>
              <a:t>/</a:t>
            </a:r>
            <a:r>
              <a:rPr lang="ko-KR" altLang="en-US" dirty="0"/>
              <a:t>문의처 역시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높이가 다름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9C1D6-C72D-47BA-8664-A18957BA0EBC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E727E-10CA-46CF-AF5B-7784420B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판판소싱</a:t>
            </a:r>
            <a:r>
              <a:rPr lang="ko-KR" altLang="en-US" dirty="0"/>
              <a:t> 공고상세 </a:t>
            </a:r>
            <a:r>
              <a:rPr lang="en-US" altLang="ko-KR" dirty="0"/>
              <a:t>&gt; </a:t>
            </a:r>
            <a:r>
              <a:rPr lang="ko-KR" altLang="en-US" dirty="0"/>
              <a:t>목록보기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D2226E-0A51-489B-8176-5EB50040A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725" y="1690688"/>
            <a:ext cx="6366449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02A4EF-2A6F-4E5E-B88D-F404E7DB5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3222710"/>
            <a:ext cx="4520717" cy="29464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9B8C6BC-A432-4EDA-8846-9BF7AEFBE905}"/>
              </a:ext>
            </a:extLst>
          </p:cNvPr>
          <p:cNvCxnSpPr/>
          <p:nvPr/>
        </p:nvCxnSpPr>
        <p:spPr>
          <a:xfrm>
            <a:off x="5953125" y="5495925"/>
            <a:ext cx="12668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8111C-DBFA-4FD4-BA2C-74739A9DF86F}"/>
              </a:ext>
            </a:extLst>
          </p:cNvPr>
          <p:cNvSpPr/>
          <p:nvPr/>
        </p:nvSpPr>
        <p:spPr>
          <a:xfrm>
            <a:off x="8511095" y="1690688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목록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구버전</a:t>
            </a:r>
            <a:r>
              <a:rPr lang="ko-KR" altLang="en-US" dirty="0"/>
              <a:t> </a:t>
            </a:r>
            <a:r>
              <a:rPr lang="ko-KR" altLang="en-US" dirty="0" err="1"/>
              <a:t>판판소싱으로</a:t>
            </a:r>
            <a:r>
              <a:rPr lang="ko-KR" altLang="en-US" dirty="0"/>
              <a:t>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9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이용안내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036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2595AB-D705-484C-ACCE-45D92BB4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71" t="18461" r="12093" b="11493"/>
          <a:stretch/>
        </p:blipFill>
        <p:spPr>
          <a:xfrm>
            <a:off x="2838449" y="1219199"/>
            <a:ext cx="6715126" cy="55669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20152B-4117-48DF-98D1-DC99BBD8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이용안내</a:t>
            </a:r>
            <a:r>
              <a:rPr lang="en-US" altLang="ko-KR" dirty="0"/>
              <a:t>&gt;</a:t>
            </a:r>
            <a:r>
              <a:rPr lang="ko-KR" altLang="en-US" dirty="0" err="1"/>
              <a:t>자주하는질문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1BB8BE-4E48-450E-89EA-E3CB6AA08668}"/>
              </a:ext>
            </a:extLst>
          </p:cNvPr>
          <p:cNvSpPr/>
          <p:nvPr/>
        </p:nvSpPr>
        <p:spPr>
          <a:xfrm>
            <a:off x="8511095" y="2881313"/>
            <a:ext cx="3562709" cy="300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어떤건</a:t>
            </a:r>
            <a:r>
              <a:rPr lang="ko-KR" altLang="en-US" dirty="0"/>
              <a:t> 자동으로 접히고</a:t>
            </a:r>
            <a:endParaRPr lang="en-US" altLang="ko-KR" dirty="0"/>
          </a:p>
          <a:p>
            <a:pPr algn="ctr"/>
            <a:r>
              <a:rPr lang="ko-KR" altLang="en-US" dirty="0" err="1"/>
              <a:t>어떤건</a:t>
            </a:r>
            <a:r>
              <a:rPr lang="ko-KR" altLang="en-US" dirty="0"/>
              <a:t> </a:t>
            </a:r>
            <a:r>
              <a:rPr lang="ko-KR" altLang="en-US" dirty="0" err="1"/>
              <a:t>안접힘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전체 다 자동으로 접히게 </a:t>
            </a:r>
            <a:endParaRPr lang="en-US" altLang="ko-KR" dirty="0"/>
          </a:p>
          <a:p>
            <a:pPr algn="ctr"/>
            <a:r>
              <a:rPr lang="ko-KR" altLang="en-US" dirty="0"/>
              <a:t>통일</a:t>
            </a:r>
          </a:p>
        </p:txBody>
      </p:sp>
    </p:spTree>
    <p:extLst>
      <p:ext uri="{BB962C8B-B14F-4D97-AF65-F5344CB8AC3E}">
        <p14:creationId xmlns:p14="http://schemas.microsoft.com/office/powerpoint/2010/main" val="375365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</a:t>
            </a:r>
            <a:r>
              <a:rPr lang="en-US" altLang="ko-KR" dirty="0"/>
              <a:t>(</a:t>
            </a:r>
            <a:r>
              <a:rPr lang="ko-KR" altLang="en-US" dirty="0"/>
              <a:t>로그인 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테스트 후 작성예정</a:t>
            </a:r>
          </a:p>
        </p:txBody>
      </p:sp>
    </p:spTree>
    <p:extLst>
      <p:ext uri="{BB962C8B-B14F-4D97-AF65-F5344CB8AC3E}">
        <p14:creationId xmlns:p14="http://schemas.microsoft.com/office/powerpoint/2010/main" val="412942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지원사업 신청현황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1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6CB61-CC02-40C7-85D8-2861AB6C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공지사항 상세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91D597-BCD2-4BA9-87F6-3B3D5FCD0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890" y="1825625"/>
            <a:ext cx="849822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A2C6C4-FF70-447C-A611-2FF3C73C7F87}"/>
              </a:ext>
            </a:extLst>
          </p:cNvPr>
          <p:cNvSpPr/>
          <p:nvPr/>
        </p:nvSpPr>
        <p:spPr>
          <a:xfrm>
            <a:off x="8549195" y="182355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좌측 </a:t>
            </a:r>
            <a:r>
              <a:rPr lang="en-US" altLang="ko-KR" dirty="0"/>
              <a:t>LNB</a:t>
            </a:r>
            <a:r>
              <a:rPr lang="ko-KR" altLang="en-US" dirty="0"/>
              <a:t>가 틀림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상단 경로가 틀림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FAA60-E290-497D-AA8C-12674B2A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7296"/>
            <a:ext cx="4940193" cy="400147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33FC000-EAE6-4D8B-8E76-1D8B4C1699AE}"/>
              </a:ext>
            </a:extLst>
          </p:cNvPr>
          <p:cNvCxnSpPr/>
          <p:nvPr/>
        </p:nvCxnSpPr>
        <p:spPr>
          <a:xfrm>
            <a:off x="3577701" y="4021584"/>
            <a:ext cx="2689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B0AC5D-53BF-452C-AB0A-6E6F89B8D5C7}"/>
              </a:ext>
            </a:extLst>
          </p:cNvPr>
          <p:cNvCxnSpPr/>
          <p:nvPr/>
        </p:nvCxnSpPr>
        <p:spPr>
          <a:xfrm flipV="1">
            <a:off x="4714043" y="2077375"/>
            <a:ext cx="3710866" cy="710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33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지원사업 신청현황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83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수행기관 공모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수행기관 공모신청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1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005-21BD-4C7A-9478-43579DD2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쏠쏠판판</a:t>
            </a:r>
            <a:r>
              <a:rPr lang="ko-KR" altLang="en-US" dirty="0"/>
              <a:t> </a:t>
            </a:r>
            <a:r>
              <a:rPr lang="en-US" altLang="ko-KR" dirty="0"/>
              <a:t>&gt; 2.</a:t>
            </a:r>
            <a:r>
              <a:rPr lang="ko-KR" altLang="en-US" dirty="0" err="1"/>
              <a:t>판판스토리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57BE0-9697-4532-9DAF-5E7226E5F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1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808FE-8D35-4CE0-954D-D5610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판판제품</a:t>
            </a:r>
            <a:r>
              <a:rPr lang="ko-KR" altLang="en-US" dirty="0"/>
              <a:t> </a:t>
            </a:r>
            <a:r>
              <a:rPr lang="ko-KR" altLang="en-US" dirty="0" err="1"/>
              <a:t>첫째열</a:t>
            </a:r>
            <a:r>
              <a:rPr lang="ko-KR" altLang="en-US" dirty="0"/>
              <a:t> 컨텐츠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0C15AC-14AC-4E02-B069-FA646EC76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291" y="1825625"/>
            <a:ext cx="702541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F23C36-6DAE-42ED-BBAB-DA13E492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291" y="3493399"/>
            <a:ext cx="2194614" cy="2818501"/>
          </a:xfrm>
          <a:prstGeom prst="rect">
            <a:avLst/>
          </a:prstGeom>
          <a:ln>
            <a:noFill/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E6595E-D1FC-4D7C-9A0D-CC4B937A954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94362" y="4902650"/>
            <a:ext cx="4134929" cy="100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1F0E76-F65B-480D-A0AB-50F90774CC1C}"/>
              </a:ext>
            </a:extLst>
          </p:cNvPr>
          <p:cNvSpPr/>
          <p:nvPr/>
        </p:nvSpPr>
        <p:spPr>
          <a:xfrm>
            <a:off x="8525774" y="1473916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좌측 겹쳐서 라인이 안보임</a:t>
            </a:r>
            <a:endParaRPr lang="en-US" altLang="ko-KR" dirty="0"/>
          </a:p>
          <a:p>
            <a:pPr algn="ctr"/>
            <a:r>
              <a:rPr lang="ko-KR" altLang="en-US" dirty="0"/>
              <a:t>보이게 변경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5BE3FA-3B1D-43AF-8770-9662A59D870A}"/>
              </a:ext>
            </a:extLst>
          </p:cNvPr>
          <p:cNvSpPr/>
          <p:nvPr/>
        </p:nvSpPr>
        <p:spPr>
          <a:xfrm>
            <a:off x="8629291" y="3493399"/>
            <a:ext cx="506083" cy="281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ADF548-DB64-4E18-AD90-12E849A1ACB1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3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97843-6D1C-4302-B0B3-BA24EF57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 err="1"/>
              <a:t>판판제품</a:t>
            </a:r>
            <a:r>
              <a:rPr lang="ko-KR" altLang="en-US" dirty="0"/>
              <a:t> 하단에 </a:t>
            </a:r>
            <a:r>
              <a:rPr lang="en-US" altLang="ko-KR" dirty="0"/>
              <a:t>pagination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5FC864-671F-4F0C-B268-31EE49394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9367"/>
            <a:ext cx="8409317" cy="3057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F4E33D-EDF4-4082-9569-BC1CFC9E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35" y="5524413"/>
            <a:ext cx="8020050" cy="7143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C0D4D01-7671-43F5-B4B7-E92AB197D821}"/>
              </a:ext>
            </a:extLst>
          </p:cNvPr>
          <p:cNvCxnSpPr>
            <a:cxnSpLocks/>
          </p:cNvCxnSpPr>
          <p:nvPr/>
        </p:nvCxnSpPr>
        <p:spPr>
          <a:xfrm>
            <a:off x="4913463" y="5095025"/>
            <a:ext cx="383156" cy="398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77A96-D438-4F6C-BB4C-070131F5F295}"/>
              </a:ext>
            </a:extLst>
          </p:cNvPr>
          <p:cNvSpPr/>
          <p:nvPr/>
        </p:nvSpPr>
        <p:spPr>
          <a:xfrm>
            <a:off x="8223850" y="4133084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페이지네이션</a:t>
            </a:r>
            <a:endParaRPr lang="en-US" altLang="ko-KR" dirty="0"/>
          </a:p>
          <a:p>
            <a:pPr algn="ctr"/>
            <a:r>
              <a:rPr lang="ko-KR" altLang="en-US" dirty="0"/>
              <a:t>공지사항이랑</a:t>
            </a:r>
            <a:r>
              <a:rPr lang="en-US" altLang="ko-KR" dirty="0"/>
              <a:t> </a:t>
            </a:r>
            <a:r>
              <a:rPr lang="ko-KR" altLang="en-US" dirty="0"/>
              <a:t>디자인 통일</a:t>
            </a:r>
          </a:p>
        </p:txBody>
      </p:sp>
    </p:spTree>
    <p:extLst>
      <p:ext uri="{BB962C8B-B14F-4D97-AF65-F5344CB8AC3E}">
        <p14:creationId xmlns:p14="http://schemas.microsoft.com/office/powerpoint/2010/main" val="217448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06297-7190-4047-990E-D9A65A88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 err="1"/>
              <a:t>판판제품</a:t>
            </a:r>
            <a:r>
              <a:rPr lang="ko-KR" altLang="en-US" dirty="0"/>
              <a:t> 상세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A4CE723-04B0-48E1-B211-6611CDD3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856" y="1825625"/>
            <a:ext cx="10144288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423F9E-9338-4591-A715-C94211BB7A8C}"/>
              </a:ext>
            </a:extLst>
          </p:cNvPr>
          <p:cNvSpPr/>
          <p:nvPr/>
        </p:nvSpPr>
        <p:spPr>
          <a:xfrm>
            <a:off x="8223850" y="4133084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접속 불가</a:t>
            </a:r>
          </a:p>
        </p:txBody>
      </p:sp>
    </p:spTree>
    <p:extLst>
      <p:ext uri="{BB962C8B-B14F-4D97-AF65-F5344CB8AC3E}">
        <p14:creationId xmlns:p14="http://schemas.microsoft.com/office/powerpoint/2010/main" val="245980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14018-B0FC-430B-B088-5DFDF7CD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 err="1"/>
              <a:t>판판사례</a:t>
            </a:r>
            <a:r>
              <a:rPr lang="ko-KR" altLang="en-US" dirty="0"/>
              <a:t> 상세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727EAB-8043-4BCA-B445-EEE8EACCC11B}"/>
              </a:ext>
            </a:extLst>
          </p:cNvPr>
          <p:cNvSpPr/>
          <p:nvPr/>
        </p:nvSpPr>
        <p:spPr>
          <a:xfrm>
            <a:off x="8430884" y="200066"/>
            <a:ext cx="3562709" cy="961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 사이즈 양끝 최대로</a:t>
            </a:r>
            <a:endParaRPr lang="en-US" altLang="ko-KR" dirty="0"/>
          </a:p>
          <a:p>
            <a:pPr algn="ctr"/>
            <a:r>
              <a:rPr lang="ko-KR" altLang="en-US" dirty="0"/>
              <a:t>꽉 채워서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A7C0A82-5A24-49E6-A0E3-2B573509E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02" y="1825625"/>
            <a:ext cx="7570195" cy="435133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A998DC5-046C-4125-BB4C-32307EBD46C0}"/>
              </a:ext>
            </a:extLst>
          </p:cNvPr>
          <p:cNvSpPr/>
          <p:nvPr/>
        </p:nvSpPr>
        <p:spPr>
          <a:xfrm>
            <a:off x="89140" y="77402"/>
            <a:ext cx="833885" cy="819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89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520</Words>
  <Application>Microsoft Office PowerPoint</Application>
  <PresentationFormat>와이드스크린</PresentationFormat>
  <Paragraphs>142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통합플랫폼 개선사항 </vt:lpstr>
      <vt:lpstr>쏠쏠판판 &gt; 1.공지사항</vt:lpstr>
      <vt:lpstr>1. 공지사항 컬럼명 추가</vt:lpstr>
      <vt:lpstr>1-2. 공지사항 상세</vt:lpstr>
      <vt:lpstr>쏠쏠판판 &gt; 2.판판스토리</vt:lpstr>
      <vt:lpstr>2. 판판제품 첫째열 컨텐츠 클릭시 </vt:lpstr>
      <vt:lpstr>2-3. 판판제품 하단에 pagination</vt:lpstr>
      <vt:lpstr>2-2. 판판제품 상세</vt:lpstr>
      <vt:lpstr>2-3. 판판사례 상세</vt:lpstr>
      <vt:lpstr>2-4. 판판사례 상세 </vt:lpstr>
      <vt:lpstr>쏠쏠판판 &gt; 3.판판미디어</vt:lpstr>
      <vt:lpstr>3-1. 판판미디어 목록</vt:lpstr>
      <vt:lpstr>3-2. 판판미디어 상세</vt:lpstr>
      <vt:lpstr>3-3. 판판미디어 상세</vt:lpstr>
      <vt:lpstr>쏠쏠판판 &gt; 4.MRO지원정보</vt:lpstr>
      <vt:lpstr>4. 납품업체 검색 클릭시 페이지 없음</vt:lpstr>
      <vt:lpstr>4-2. 실태조사에서 다운로드 클릭시 페이지 없음</vt:lpstr>
      <vt:lpstr>쏠쏠판판 &gt; 5.판판정보</vt:lpstr>
      <vt:lpstr>5. 판판정보 &gt; 중소기업 행사정보</vt:lpstr>
      <vt:lpstr>5-2. 정책자료 상세 (연구자료, 동향자료 쪽도 틀림) </vt:lpstr>
      <vt:lpstr>5-3. 정책자료 상세 (연구자료, 동향자료 쪽도 수정 필요) </vt:lpstr>
      <vt:lpstr>5-4. 정책자료 SNS 공유하기 기능 확인 (연구자료, 동향자료 쪽도 수정 필요)</vt:lpstr>
      <vt:lpstr>5-5. (공통) 판판정보 &gt; 여백 사이즈 </vt:lpstr>
      <vt:lpstr>5-6. 동향 통계자료 </vt:lpstr>
      <vt:lpstr>판판센터</vt:lpstr>
      <vt:lpstr>판판센터 &gt; 1. 소담인프라 소개</vt:lpstr>
      <vt:lpstr>판판센터 &gt; 1. 소담인프라 소개</vt:lpstr>
      <vt:lpstr>소담 인프라 지역 클릭시</vt:lpstr>
      <vt:lpstr>판판센터 &gt; 라이브 스튜디오</vt:lpstr>
      <vt:lpstr>라이브스튜디오</vt:lpstr>
      <vt:lpstr>라이브스튜디오 예약자 리뷰 기능</vt:lpstr>
      <vt:lpstr>판판센터 &gt; 판판소싱</vt:lpstr>
      <vt:lpstr>1 판판소싱 공고 상세</vt:lpstr>
      <vt:lpstr>2. 판판소싱 공고 상세 </vt:lpstr>
      <vt:lpstr>3. 판판소싱 공고상세 &gt; 목록보기</vt:lpstr>
      <vt:lpstr>이용안내</vt:lpstr>
      <vt:lpstr>이용안내&gt;자주하는질문</vt:lpstr>
      <vt:lpstr>공통(로그인 후)</vt:lpstr>
      <vt:lpstr>지원사업 신청현황</vt:lpstr>
      <vt:lpstr>지원사업 신청현황</vt:lpstr>
      <vt:lpstr>수행기관 공모</vt:lpstr>
      <vt:lpstr>수행기관 공모신청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sbdc</dc:creator>
  <cp:lastModifiedBy>sbdc</cp:lastModifiedBy>
  <cp:revision>178</cp:revision>
  <dcterms:created xsi:type="dcterms:W3CDTF">2025-11-21T02:32:45Z</dcterms:created>
  <dcterms:modified xsi:type="dcterms:W3CDTF">2025-12-01T07:54:44Z</dcterms:modified>
</cp:coreProperties>
</file>